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59" r:id="rId4"/>
  </p:sldMasterIdLst>
  <p:notesMasterIdLst>
    <p:notesMasterId r:id="rId7"/>
  </p:notesMasterIdLst>
  <p:handoutMasterIdLst>
    <p:handoutMasterId r:id="rId8"/>
  </p:handoutMasterIdLst>
  <p:sldIdLst>
    <p:sldId id="304" r:id="rId5"/>
    <p:sldId id="284" r:id="rId6"/>
  </p:sldIdLst>
  <p:sldSz cx="9144000" cy="5143500" type="screen16x9"/>
  <p:notesSz cx="6858000" cy="9144000"/>
  <p:embeddedFontLst>
    <p:embeddedFont>
      <p:font typeface="Montserrat ExtraBold" pitchFamily="2" charset="77"/>
      <p:bold r:id="rId9"/>
      <p:italic r:id="rId10"/>
      <p:boldItalic r:id="rId11"/>
    </p:embeddedFont>
    <p:embeddedFont>
      <p:font typeface="Montserrat Medium" panose="020F0502020204030204" pitchFamily="34" charset="0"/>
      <p:regular r:id="rId12"/>
      <p: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sin título" id="{E5817FE9-B9D9-48D0-BF27-432D474F5C18}">
          <p14:sldIdLst>
            <p14:sldId id="304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D8E0DD"/>
    <a:srgbClr val="7F9990"/>
    <a:srgbClr val="D7BD72"/>
    <a:srgbClr val="C1CDC9"/>
    <a:srgbClr val="C3CFCB"/>
    <a:srgbClr val="F5E7DD"/>
    <a:srgbClr val="0099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DC3BB7-9CD3-4AC2-9590-A5A3113F0C2E}">
  <a:tblStyle styleId="{FADC3BB7-9CD3-4AC2-9590-A5A3113F0C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6357" autoAdjust="0"/>
  </p:normalViewPr>
  <p:slideViewPr>
    <p:cSldViewPr snapToGrid="0">
      <p:cViewPr varScale="1">
        <p:scale>
          <a:sx n="136" d="100"/>
          <a:sy n="136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ED37499-C54A-4AF8-8560-BADA495501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98BCC2-9EAC-465B-A4C9-06C4D6C6CC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12C94-D25F-4963-AAF3-9DC6BE04916F}" type="datetimeFigureOut">
              <a:rPr lang="es-ES" smtClean="0"/>
              <a:t>20/5/25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6C6CFF-2BD5-465E-9EF7-1C6275DB54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77E0BB-3A32-442E-9ACF-2DB1CEBFCB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2D08E-2589-43C0-A3CC-AB7807FDC0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158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 CIMED 2022 Experien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03A8-79A5-4944-ACEA-1118F8240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144" y="564237"/>
            <a:ext cx="7364820" cy="1332614"/>
          </a:xfrm>
        </p:spPr>
        <p:txBody>
          <a:bodyPr tIns="0" bIns="0" anchor="t" anchorCtr="0"/>
          <a:lstStyle>
            <a:lvl1pPr algn="l">
              <a:lnSpc>
                <a:spcPct val="83000"/>
              </a:lnSpc>
              <a:defRPr sz="240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91B5395-BD5F-41EE-BEC5-B1E30DC6335D}"/>
              </a:ext>
            </a:extLst>
          </p:cNvPr>
          <p:cNvSpPr txBox="1"/>
          <p:nvPr userDrawn="1"/>
        </p:nvSpPr>
        <p:spPr>
          <a:xfrm>
            <a:off x="1396408" y="219737"/>
            <a:ext cx="736482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IV CONGRESO INTERNACIONAL DE MUSEOS Y ESTRATEGIAS DIGITALES</a:t>
            </a:r>
          </a:p>
        </p:txBody>
      </p:sp>
      <p:pic>
        <p:nvPicPr>
          <p:cNvPr id="13" name="Imagen 1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683CE66-CCA9-416C-BE61-1D06FE494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035" y="344363"/>
            <a:ext cx="691339" cy="1022301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EAB304-978F-4535-A17A-6822CAD1CE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0775" y="1896852"/>
            <a:ext cx="3830638" cy="11464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18784DAC-5EF4-47DB-9357-EFE33ED8B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0775" y="2862705"/>
            <a:ext cx="3830638" cy="138544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26B34DBC-BE44-4943-8BD7-DC66BBF107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743075"/>
            <a:ext cx="4708525" cy="34004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036754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4D5FFD-D47B-35AD-1E2A-AAE4D0F785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1B20-5030-4E95-8C1D-7D64FAB55A5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8E15B4-B5DC-8B55-BB62-1B1493B9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Pie de página xxxxxxxxxxx</a:t>
            </a:r>
            <a:endParaRPr lang="es-ES" dirty="0"/>
          </a:p>
        </p:txBody>
      </p:sp>
      <p:pic>
        <p:nvPicPr>
          <p:cNvPr id="6" name="Imagen 5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AE2BE597-2B50-3E3C-6207-BCBBBED18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72" y="115667"/>
            <a:ext cx="7772400" cy="44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3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ÉRICO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2D7E06-375B-418E-BFCE-48F2A8D2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484142"/>
            <a:ext cx="8351148" cy="3148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F9E6E7-30DF-4166-9217-EE0881BB4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4AAA00-FFC6-419A-B78A-29F7A8D02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4797319"/>
            <a:ext cx="452435" cy="230513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ES" sz="1200" b="0" i="0" u="none" strike="noStrike" cap="none" smtClean="0">
                <a:solidFill>
                  <a:schemeClr val="accent4"/>
                </a:solidFill>
                <a:latin typeface="+mn-lt"/>
                <a:ea typeface="Raleway ExtraBold"/>
                <a:cs typeface="Raleway ExtraBold"/>
                <a:sym typeface="Raleway ExtraBold"/>
              </a:defRPr>
            </a:lvl1pPr>
          </a:lstStyle>
          <a:p>
            <a:fld id="{40E01B20-5030-4E95-8C1D-7D64FAB55A5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26950E8D-581E-4F1C-B928-B476C881B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75113" y="4797321"/>
            <a:ext cx="5321162" cy="230512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/>
              <a:t>Pie de página xxxxxxxxxxx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203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FA8D1-B8DA-46A9-88E4-E36537DA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F315F7-7293-4F97-816A-F914F8834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037" y="1914939"/>
            <a:ext cx="4091764" cy="271738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597C55-3639-4B2E-8A7E-49475C24C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14939"/>
            <a:ext cx="4091764" cy="271738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F16B667-BBBD-4F9D-9CC3-B9D9F9B281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288" y="1411288"/>
            <a:ext cx="4090987" cy="43497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C4CFC629-FE8D-47CA-8956-81A73AA7EC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741" y="1411288"/>
            <a:ext cx="4090987" cy="43497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237A2D97-AC63-4503-B1AF-83143339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4797319"/>
            <a:ext cx="452435" cy="230513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ES" sz="1200" b="0" i="0" u="none" strike="noStrike" cap="none" smtClean="0">
                <a:solidFill>
                  <a:schemeClr val="accent4"/>
                </a:solidFill>
                <a:latin typeface="+mn-lt"/>
                <a:ea typeface="Raleway ExtraBold"/>
                <a:cs typeface="Raleway ExtraBold"/>
                <a:sym typeface="Raleway ExtraBold"/>
              </a:defRPr>
            </a:lvl1pPr>
          </a:lstStyle>
          <a:p>
            <a:fld id="{40E01B20-5030-4E95-8C1D-7D64FAB55A5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Marcador de pie de página 3">
            <a:extLst>
              <a:ext uri="{FF2B5EF4-FFF2-40B4-BE49-F238E27FC236}">
                <a16:creationId xmlns:a16="http://schemas.microsoft.com/office/drawing/2014/main" id="{F2631A46-238E-4E88-9EA7-01147FA36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75113" y="4797321"/>
            <a:ext cx="5321162" cy="230512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/>
              <a:t>Pie de página xxxxxxxxxxx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321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MED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F91A0B7-0650-4D36-A931-FA34F52A3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937E4B-A8A2-4D4E-9068-01BE101A5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4797319"/>
            <a:ext cx="452435" cy="230513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ES" sz="1200" b="0" i="0" u="none" strike="noStrike" cap="none" smtClean="0">
                <a:solidFill>
                  <a:schemeClr val="accent4"/>
                </a:solidFill>
                <a:latin typeface="+mn-lt"/>
                <a:ea typeface="Raleway ExtraBold"/>
                <a:cs typeface="Raleway ExtraBold"/>
                <a:sym typeface="Raleway ExtraBold"/>
              </a:defRPr>
            </a:lvl1pPr>
          </a:lstStyle>
          <a:p>
            <a:fld id="{40E01B20-5030-4E95-8C1D-7D64FAB55A5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891ABFB3-CA5E-4390-BC0A-282CAEF8F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75113" y="4797321"/>
            <a:ext cx="5321162" cy="230512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/>
              <a:t>Pie de página xxxxxxxxxxx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03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MED_Solo el título +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64F16-D443-42DB-9A59-965405D3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4" y="629056"/>
            <a:ext cx="8344676" cy="9937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D29A1CDF-3079-41F0-8F7A-564EC28383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035" y="315789"/>
            <a:ext cx="8344675" cy="313268"/>
          </a:xfrm>
        </p:spPr>
        <p:txBody>
          <a:bodyPr tIns="0" bIns="0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B060AA-86F7-4455-A354-A543F33EE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4797319"/>
            <a:ext cx="452435" cy="230513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ES" sz="1200" b="0" i="0" u="none" strike="noStrike" cap="none" smtClean="0">
                <a:solidFill>
                  <a:schemeClr val="accent4"/>
                </a:solidFill>
                <a:latin typeface="+mn-lt"/>
                <a:ea typeface="Raleway ExtraBold"/>
                <a:cs typeface="Raleway ExtraBold"/>
                <a:sym typeface="Raleway ExtraBold"/>
              </a:defRPr>
            </a:lvl1pPr>
          </a:lstStyle>
          <a:p>
            <a:fld id="{40E01B20-5030-4E95-8C1D-7D64FAB55A5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F3E8C660-40E5-48E2-8915-742F55893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75113" y="4797321"/>
            <a:ext cx="5321162" cy="230512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/>
              <a:t>Pie de página xxxxxxxxxxx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340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MED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2CA69864-D5A7-4616-B600-687C50A55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4797319"/>
            <a:ext cx="452435" cy="230513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ES" sz="1200" b="0" i="0" u="none" strike="noStrike" cap="none" smtClean="0">
                <a:solidFill>
                  <a:schemeClr val="accent4"/>
                </a:solidFill>
                <a:latin typeface="+mn-lt"/>
                <a:ea typeface="Raleway ExtraBold"/>
                <a:cs typeface="Raleway ExtraBold"/>
                <a:sym typeface="Raleway ExtraBold"/>
              </a:defRPr>
            </a:lvl1pPr>
          </a:lstStyle>
          <a:p>
            <a:fld id="{40E01B20-5030-4E95-8C1D-7D64FAB55A5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C0544F78-90AE-485F-B2EF-D6EDE344C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75113" y="4797321"/>
            <a:ext cx="5321162" cy="230512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/>
              <a:t>Pie de página xxxxxxxxxxx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585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MED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03C81-B354-444C-8B5A-A11A2AA40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6" y="342899"/>
            <a:ext cx="3175777" cy="4289425"/>
          </a:xfrm>
        </p:spPr>
        <p:txBody>
          <a:bodyPr anchor="ctr" anchorCtr="1"/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957DB4-BD47-4A30-A0B6-2ABEB9BAD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342900"/>
            <a:ext cx="4852176" cy="4289423"/>
          </a:xfrm>
        </p:spPr>
        <p:txBody>
          <a:bodyPr anchor="ctr" anchorCtr="1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4D8643-3646-43E5-BF71-4F91046F4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4797319"/>
            <a:ext cx="452435" cy="230513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ES" sz="1200" b="0" i="0" u="none" strike="noStrike" cap="none" smtClean="0">
                <a:solidFill>
                  <a:schemeClr val="accent4"/>
                </a:solidFill>
                <a:latin typeface="+mn-lt"/>
                <a:ea typeface="Raleway ExtraBold"/>
                <a:cs typeface="Raleway ExtraBold"/>
                <a:sym typeface="Raleway ExtraBold"/>
              </a:defRPr>
            </a:lvl1pPr>
          </a:lstStyle>
          <a:p>
            <a:fld id="{40E01B20-5030-4E95-8C1D-7D64FAB55A5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A5D41DCD-41A1-435F-81F4-E28726F8B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75113" y="4797321"/>
            <a:ext cx="5321162" cy="230512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/>
              <a:t>Pie de página xxxxxxxxxxx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64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porta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3FFE8D00-89EC-48C4-B870-40DF512986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8176" y="2480590"/>
            <a:ext cx="4435793" cy="1270673"/>
          </a:xfrm>
        </p:spPr>
        <p:txBody>
          <a:bodyPr>
            <a:noAutofit/>
          </a:bodyPr>
          <a:lstStyle>
            <a:lvl1pPr marL="0" indent="0" algn="ctr">
              <a:buNone/>
              <a:defRPr lang="es-ES" sz="4000" b="0" i="0" u="none" strike="noStrike" kern="1200" cap="all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  <a:lvl2pPr>
              <a:defRPr lang="es-ES" sz="4800" b="0" i="0" u="none" strike="noStrike" kern="1200" cap="all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lvl2pPr>
            <a:lvl3pPr>
              <a:defRPr lang="es-ES" sz="4800" b="0" i="0" u="none" strike="noStrike" kern="1200" cap="all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lvl3pPr>
            <a:lvl4pPr>
              <a:defRPr lang="es-ES" sz="4800" b="0" i="0" u="none" strike="noStrike" kern="1200" cap="all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lvl4pPr>
            <a:lvl5pPr>
              <a:defRPr lang="es-ES" sz="4800" b="0" i="0" u="none" strike="noStrike" kern="1200" cap="all" baseline="0" dirty="0"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2279196D-696F-464C-A389-1F2FD2D4A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8031" y="3750975"/>
            <a:ext cx="4436082" cy="993775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pic>
        <p:nvPicPr>
          <p:cNvPr id="3" name="Imagen 2" descr="Imagen que contiene lego, juguete&#10;&#10;El contenido generado por IA puede ser incorrecto.">
            <a:extLst>
              <a:ext uri="{FF2B5EF4-FFF2-40B4-BE49-F238E27FC236}">
                <a16:creationId xmlns:a16="http://schemas.microsoft.com/office/drawing/2014/main" id="{6ABC4AEE-2D8A-EBE8-DC7E-1523F8211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562" y="176981"/>
            <a:ext cx="53059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C27F07B-F535-30D8-5B5D-8913D6CF19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1B20-5030-4E95-8C1D-7D64FAB55A5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090E1E-A39D-B9D6-3424-0193F2DB0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Pie de página xxxxxxxxxxx</a:t>
            </a:r>
            <a:endParaRPr lang="es-ES" dirty="0"/>
          </a:p>
        </p:txBody>
      </p:sp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D7B6DBF-7A86-2AF3-AC6E-FC4A4080C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8835"/>
            <a:ext cx="9144000" cy="52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7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2A438A-941F-4E54-B093-711A9B2A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2111"/>
            <a:ext cx="8353424" cy="993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61ABC2-59AB-46FA-A9DC-B1F4D888C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565" y="1577009"/>
            <a:ext cx="8351148" cy="30553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87F22-EB8F-49CD-A785-0AC3D1FE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4797319"/>
            <a:ext cx="452435" cy="230513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ES" sz="1200" b="0" i="0" u="none" strike="noStrike" cap="none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aleway ExtraBold"/>
                <a:cs typeface="Raleway ExtraBold"/>
                <a:sym typeface="Raleway ExtraBold"/>
              </a:defRPr>
            </a:lvl1pPr>
          </a:lstStyle>
          <a:p>
            <a:fld id="{40E01B20-5030-4E95-8C1D-7D64FAB55A5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5DFFB3-7BDB-4123-BEDA-E28D1A285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75113" y="4797321"/>
            <a:ext cx="5321162" cy="230512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dirty="0"/>
              <a:t>Pie de página </a:t>
            </a:r>
            <a:r>
              <a:rPr lang="es-ES" dirty="0" err="1"/>
              <a:t>xxxxxxxxxxx</a:t>
            </a:r>
            <a:endParaRPr lang="es-ES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F496205-4074-4ECB-800F-D0812C428765}"/>
              </a:ext>
            </a:extLst>
          </p:cNvPr>
          <p:cNvGrpSpPr/>
          <p:nvPr userDrawn="1"/>
        </p:nvGrpSpPr>
        <p:grpSpPr>
          <a:xfrm>
            <a:off x="8982499" y="0"/>
            <a:ext cx="168127" cy="5143500"/>
            <a:chOff x="8982499" y="0"/>
            <a:chExt cx="168127" cy="5143500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0EC1CAA6-BE0C-49E0-ABDF-1BC0B1F65E0E}"/>
                </a:ext>
              </a:extLst>
            </p:cNvPr>
            <p:cNvSpPr/>
            <p:nvPr userDrawn="1"/>
          </p:nvSpPr>
          <p:spPr>
            <a:xfrm rot="16200000" flipV="1">
              <a:off x="6494813" y="2487686"/>
              <a:ext cx="5143500" cy="16812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">
                  <a:srgbClr val="FBFBFB"/>
                </a:gs>
                <a:gs pos="95000">
                  <a:schemeClr val="tx2"/>
                </a:gs>
              </a:gsLst>
              <a:lin ang="16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2CFF686-CF58-418D-945A-3D47CFE28DD9}"/>
                </a:ext>
              </a:extLst>
            </p:cNvPr>
            <p:cNvSpPr txBox="1"/>
            <p:nvPr userDrawn="1"/>
          </p:nvSpPr>
          <p:spPr>
            <a:xfrm rot="16200000">
              <a:off x="7845770" y="1490865"/>
              <a:ext cx="2440619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s-E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EXPERIENCIAS</a:t>
              </a:r>
            </a:p>
          </p:txBody>
        </p:sp>
      </p:grpSp>
      <p:pic>
        <p:nvPicPr>
          <p:cNvPr id="9" name="Imagen 8" descr="Imagen que contiene dibujo, señal, reloj&#10;&#10;El contenido generado por IA puede ser incorrecto.">
            <a:extLst>
              <a:ext uri="{FF2B5EF4-FFF2-40B4-BE49-F238E27FC236}">
                <a16:creationId xmlns:a16="http://schemas.microsoft.com/office/drawing/2014/main" id="{5A174909-C266-3E60-353A-5AE24CCDDFC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692125"/>
            <a:ext cx="1158209" cy="41908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0F15D82-F22C-FEE9-725D-CD098F9FB8B9}"/>
              </a:ext>
            </a:extLst>
          </p:cNvPr>
          <p:cNvSpPr txBox="1"/>
          <p:nvPr userDrawn="1"/>
        </p:nvSpPr>
        <p:spPr>
          <a:xfrm>
            <a:off x="3672348" y="4808054"/>
            <a:ext cx="17993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i="0" u="none" strike="noStrike" cap="none" dirty="0">
                <a:solidFill>
                  <a:schemeClr val="tx2"/>
                </a:solidFill>
                <a:latin typeface="+mn-lt"/>
                <a:cs typeface="Arial"/>
                <a:sym typeface="Arial"/>
              </a:rPr>
              <a:t>Museos Inteligentes</a:t>
            </a:r>
          </a:p>
        </p:txBody>
      </p:sp>
    </p:spTree>
    <p:extLst>
      <p:ext uri="{BB962C8B-B14F-4D97-AF65-F5344CB8AC3E}">
        <p14:creationId xmlns:p14="http://schemas.microsoft.com/office/powerpoint/2010/main" val="395872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1" r:id="rId2"/>
    <p:sldLayoutId id="2147483663" r:id="rId3"/>
    <p:sldLayoutId id="2147483676" r:id="rId4"/>
    <p:sldLayoutId id="2147483687" r:id="rId5"/>
    <p:sldLayoutId id="2147483677" r:id="rId6"/>
    <p:sldLayoutId id="2147483678" r:id="rId7"/>
    <p:sldLayoutId id="2147483686" r:id="rId8"/>
    <p:sldLayoutId id="2147483690" r:id="rId9"/>
    <p:sldLayoutId id="214748369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66688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52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41288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9CF00-606B-4A61-BA02-75F188451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144" y="564237"/>
            <a:ext cx="7364820" cy="1332614"/>
          </a:xfrm>
        </p:spPr>
        <p:txBody>
          <a:bodyPr/>
          <a:lstStyle/>
          <a:p>
            <a:r>
              <a:rPr lang="es-ES" dirty="0"/>
              <a:t>Título de la comunicación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0DF2D6-209E-4151-B61F-B0E809957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0775" y="1896852"/>
            <a:ext cx="3830638" cy="1146444"/>
          </a:xfrm>
        </p:spPr>
        <p:txBody>
          <a:bodyPr/>
          <a:lstStyle/>
          <a:p>
            <a:r>
              <a:rPr lang="es-ES" dirty="0"/>
              <a:t>Nombre del autor/-a /autores/-as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C4BF65-82D3-46FD-A60A-815231A967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0775" y="2862705"/>
            <a:ext cx="3830638" cy="1385445"/>
          </a:xfrm>
        </p:spPr>
        <p:txBody>
          <a:bodyPr/>
          <a:lstStyle/>
          <a:p>
            <a:r>
              <a:rPr lang="es-ES" dirty="0"/>
              <a:t>Subtítulo (organización)</a:t>
            </a:r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EB725DB-054C-4570-8555-E97E174832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14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E4F0DD02-C292-49C2-909B-3E0A011A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484142"/>
            <a:ext cx="8351148" cy="3148183"/>
          </a:xfrm>
        </p:spPr>
        <p:txBody>
          <a:bodyPr>
            <a:normAutofit/>
          </a:bodyPr>
          <a:lstStyle/>
          <a:p>
            <a:r>
              <a:rPr lang="es-ES" dirty="0"/>
              <a:t>Puede consultar y ayudarse de otros modelos de diseño en la pestaña superior VISTA&gt;Patrón de diapositivas o al insertar una nueva diapositiva.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A4B677BC-ABA2-4A65-A407-9CB088C67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2111"/>
            <a:ext cx="8353424" cy="993775"/>
          </a:xfrm>
        </p:spPr>
        <p:txBody>
          <a:bodyPr/>
          <a:lstStyle/>
          <a:p>
            <a:r>
              <a:rPr lang="es-ES" dirty="0" err="1"/>
              <a:t>xxx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6F0DE4-507C-4B9A-8A26-9F0165D26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4797319"/>
            <a:ext cx="452435" cy="230513"/>
          </a:xfrm>
        </p:spPr>
        <p:txBody>
          <a:bodyPr/>
          <a:lstStyle/>
          <a:p>
            <a:pPr lvl="0"/>
            <a:fld id="{00000000-1234-1234-1234-123412341234}" type="slidenum">
              <a:rPr lang="es-ES" smtClean="0"/>
              <a:pPr lvl="0"/>
              <a:t>2</a:t>
            </a:fld>
            <a:endParaRPr lang="es-ES" dirty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4DF1486F-2BC5-4DC9-B43E-CD41E2BDA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/>
              <a:t>Pie de página xxxxxxxxxxx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064296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REMED">
      <a:dk1>
        <a:srgbClr val="000000"/>
      </a:dk1>
      <a:lt1>
        <a:srgbClr val="FFFFFF"/>
      </a:lt1>
      <a:dk2>
        <a:srgbClr val="F5A71D"/>
      </a:dk2>
      <a:lt2>
        <a:srgbClr val="FFFFFF"/>
      </a:lt2>
      <a:accent1>
        <a:srgbClr val="F5A71D"/>
      </a:accent1>
      <a:accent2>
        <a:srgbClr val="A6A6A6"/>
      </a:accent2>
      <a:accent3>
        <a:srgbClr val="CCCCCC"/>
      </a:accent3>
      <a:accent4>
        <a:srgbClr val="CC6633"/>
      </a:accent4>
      <a:accent5>
        <a:srgbClr val="FBE0B0"/>
      </a:accent5>
      <a:accent6>
        <a:srgbClr val="CCD9DD"/>
      </a:accent6>
      <a:hlink>
        <a:srgbClr val="000000"/>
      </a:hlink>
      <a:folHlink>
        <a:srgbClr val="000000"/>
      </a:folHlink>
    </a:clrScheme>
    <a:fontScheme name="REMED">
      <a:majorFont>
        <a:latin typeface="Montserrat Extra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ítulo de la comunicación.potx" id="{8A7CEB7B-E0BB-4E59-803E-3DEE29BF9A30}" vid="{AD617C79-6F85-4B80-8417-F7A2ACAF665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D0F46AAC7E03A43BC1A715C6CFE1EE2" ma:contentTypeVersion="13" ma:contentTypeDescription="Crear nuevo documento." ma:contentTypeScope="" ma:versionID="598a0e88feb93b33428bbe361e637d5c">
  <xsd:schema xmlns:xsd="http://www.w3.org/2001/XMLSchema" xmlns:xs="http://www.w3.org/2001/XMLSchema" xmlns:p="http://schemas.microsoft.com/office/2006/metadata/properties" xmlns:ns2="31115692-6d76-4cb1-a6e9-4f4c38816765" xmlns:ns3="45d5db0d-05bc-41b0-bfe2-77af77acd6ce" targetNamespace="http://schemas.microsoft.com/office/2006/metadata/properties" ma:root="true" ma:fieldsID="aab57b560dc994ead6e422bb6b7ece5f" ns2:_="" ns3:_="">
    <xsd:import namespace="31115692-6d76-4cb1-a6e9-4f4c38816765"/>
    <xsd:import namespace="45d5db0d-05bc-41b0-bfe2-77af77acd6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115692-6d76-4cb1-a6e9-4f4c388167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02575e52-3e5f-4a4c-9122-9f0195bc6a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d5db0d-05bc-41b0-bfe2-77af77acd6c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9b08c6c-ebe4-451f-9536-7ab446370efa}" ma:internalName="TaxCatchAll" ma:showField="CatchAllData" ma:web="45d5db0d-05bc-41b0-bfe2-77af77acd6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115692-6d76-4cb1-a6e9-4f4c38816765">
      <Terms xmlns="http://schemas.microsoft.com/office/infopath/2007/PartnerControls"/>
    </lcf76f155ced4ddcb4097134ff3c332f>
    <TaxCatchAll xmlns="45d5db0d-05bc-41b0-bfe2-77af77acd6ce" xsi:nil="true"/>
  </documentManagement>
</p:properties>
</file>

<file path=customXml/itemProps1.xml><?xml version="1.0" encoding="utf-8"?>
<ds:datastoreItem xmlns:ds="http://schemas.openxmlformats.org/officeDocument/2006/customXml" ds:itemID="{E501AA51-4D4C-4C56-B15A-9546DED85F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B001BA-F1CE-46BA-96F0-C87CA25689EA}"/>
</file>

<file path=customXml/itemProps3.xml><?xml version="1.0" encoding="utf-8"?>
<ds:datastoreItem xmlns:ds="http://schemas.openxmlformats.org/officeDocument/2006/customXml" ds:itemID="{1A6507BB-921E-45C1-B5B8-6F92430C3464}">
  <ds:schemaRefs>
    <ds:schemaRef ds:uri="ac6687de-aa0c-4b58-8b30-1456e0d492a9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ea9e258b-d73b-4a7f-b5bc-98a0c5a0ebab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personalizado</Template>
  <TotalTime>15</TotalTime>
  <Words>48</Words>
  <Application>Microsoft Macintosh PowerPoint</Application>
  <PresentationFormat>Presentación en pantalla (16:9)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Montserrat Medium</vt:lpstr>
      <vt:lpstr>Arial</vt:lpstr>
      <vt:lpstr>Montserrat ExtraBold</vt:lpstr>
      <vt:lpstr>Diseño personalizado</vt:lpstr>
      <vt:lpstr>Título de la comunicación</vt:lpstr>
      <vt:lpstr>xxx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Marti Teston</dc:creator>
  <cp:keywords>CIMED;REMED-UPV</cp:keywords>
  <cp:lastModifiedBy>Ana Marti Teston</cp:lastModifiedBy>
  <cp:revision>1</cp:revision>
  <dcterms:created xsi:type="dcterms:W3CDTF">2025-05-20T19:43:58Z</dcterms:created>
  <dcterms:modified xsi:type="dcterms:W3CDTF">2025-05-20T19:59:16Z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0x0101004D0F46AAC7E03A43BC1A715C6CFE1EE2</vt:lpwstr>
  </property>
</Properties>
</file>